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7C80"/>
    <a:srgbClr val="FF9999"/>
    <a:srgbClr val="F4F4F4"/>
    <a:srgbClr val="E6D6C3"/>
    <a:srgbClr val="EAE0DE"/>
    <a:srgbClr val="732303"/>
    <a:srgbClr val="5A1B02"/>
    <a:srgbClr val="FFEDC9"/>
    <a:srgbClr val="8E5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930" y="-262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2021/6/16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爆発: 14 pt 9">
            <a:extLst>
              <a:ext uri="{FF2B5EF4-FFF2-40B4-BE49-F238E27FC236}">
                <a16:creationId xmlns:a16="http://schemas.microsoft.com/office/drawing/2014/main" id="{09985F84-35DE-45F5-9390-2AA1C27A1FF4}"/>
              </a:ext>
            </a:extLst>
          </p:cNvPr>
          <p:cNvSpPr/>
          <p:nvPr/>
        </p:nvSpPr>
        <p:spPr>
          <a:xfrm rot="20988250" flipV="1">
            <a:off x="-823764" y="20670"/>
            <a:ext cx="10087397" cy="2118145"/>
          </a:xfrm>
          <a:prstGeom prst="irregularSeal2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4" name="Picture 3" descr="C:\Users\TSUKAMOTO\Desktop\アスクル\セミナー\セミナー②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681"/>
          <a:stretch/>
        </p:blipFill>
        <p:spPr bwMode="auto">
          <a:xfrm>
            <a:off x="0" y="8841660"/>
            <a:ext cx="7775575" cy="199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1487130" y="664794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ja-JP" altLang="en-US" sz="2400" b="1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pic>
        <p:nvPicPr>
          <p:cNvPr id="1032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" y="2162261"/>
            <a:ext cx="2260600" cy="1605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8572" y="3822364"/>
            <a:ext cx="2278179" cy="1533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C:\Users\TSUKAMOTO\Desktop\アスクル\セミナー\青.png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2880" y="2169158"/>
            <a:ext cx="2294161" cy="156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98" y="3798234"/>
            <a:ext cx="2369252" cy="1504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C:\Users\TSUKAMOTO\Desktop\アスクル\セミナー\白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900" y="2176381"/>
            <a:ext cx="2324100" cy="15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正方形/長方形 33"/>
          <p:cNvSpPr/>
          <p:nvPr/>
        </p:nvSpPr>
        <p:spPr>
          <a:xfrm>
            <a:off x="719362" y="8981274"/>
            <a:ext cx="503373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accent5">
                    <a:lumMod val="50000"/>
                  </a:schemeClr>
                </a:solidFill>
              </a:rPr>
              <a:t>参加 頂ける方はご連絡下さい。　　お待ちしております。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63734" y="5445936"/>
            <a:ext cx="697627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日時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273637" y="6740696"/>
            <a:ext cx="697628" cy="40100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会場</a:t>
            </a:r>
          </a:p>
        </p:txBody>
      </p:sp>
      <p:pic>
        <p:nvPicPr>
          <p:cNvPr id="1026" name="Picture 2" descr="C:\Users\TSUKAMOTO\Desktop\アスクル\セミナー\枠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7263400"/>
            <a:ext cx="7078980" cy="154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正方形/長方形 31"/>
          <p:cNvSpPr/>
          <p:nvPr/>
        </p:nvSpPr>
        <p:spPr>
          <a:xfrm>
            <a:off x="233121" y="7503421"/>
            <a:ext cx="96545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1</a:t>
            </a:r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部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240741" y="8263908"/>
            <a:ext cx="96545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第</a:t>
            </a:r>
            <a:r>
              <a:rPr lang="en-US" altLang="ja-JP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2</a:t>
            </a:r>
            <a:r>
              <a:rPr lang="ja-JP" altLang="en-US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部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1722982" y="9342324"/>
            <a:ext cx="348401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sz="24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TEL:</a:t>
            </a:r>
            <a:r>
              <a:rPr lang="ja-JP" altLang="en-US" sz="24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　</a:t>
            </a:r>
            <a:r>
              <a:rPr lang="en-US" altLang="ja-JP" sz="2400" b="1" dirty="0">
                <a:solidFill>
                  <a:schemeClr val="accent5">
                    <a:lumMod val="50000"/>
                  </a:schemeClr>
                </a:solidFill>
                <a:latin typeface="小塚ゴシック Pro B" pitchFamily="34" charset="-128"/>
                <a:ea typeface="小塚ゴシック Pro B" pitchFamily="34" charset="-128"/>
              </a:rPr>
              <a:t>04-7142-8008</a:t>
            </a:r>
            <a:endParaRPr lang="ja-JP" altLang="en-US" sz="2400" b="1" dirty="0">
              <a:solidFill>
                <a:schemeClr val="accent5">
                  <a:lumMod val="50000"/>
                </a:schemeClr>
              </a:solidFill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65D93E-D576-482E-A05E-9D468F5F3993}"/>
              </a:ext>
            </a:extLst>
          </p:cNvPr>
          <p:cNvSpPr txBox="1"/>
          <p:nvPr/>
        </p:nvSpPr>
        <p:spPr>
          <a:xfrm>
            <a:off x="546100" y="2305021"/>
            <a:ext cx="2019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税金を還付できるため、口座番号を教えてほしい！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70DA182-A956-4043-A86B-7CC03B5BC651}"/>
              </a:ext>
            </a:extLst>
          </p:cNvPr>
          <p:cNvSpPr txBox="1"/>
          <p:nvPr/>
        </p:nvSpPr>
        <p:spPr>
          <a:xfrm>
            <a:off x="2836092" y="2421741"/>
            <a:ext cx="21169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保険金を使った住宅整備をしませんか？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F4C2263-CC6A-4401-8E5D-680DD7535B10}"/>
              </a:ext>
            </a:extLst>
          </p:cNvPr>
          <p:cNvSpPr txBox="1"/>
          <p:nvPr/>
        </p:nvSpPr>
        <p:spPr>
          <a:xfrm>
            <a:off x="5188856" y="2300031"/>
            <a:ext cx="19612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年金情報が流出しています。</a:t>
            </a:r>
            <a:endParaRPr kumimoji="1" lang="en-US" altLang="ja-JP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kumimoji="1"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早急にご連絡下さい！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6DD94DD-9538-45D2-B6DC-93156E0F8C18}"/>
              </a:ext>
            </a:extLst>
          </p:cNvPr>
          <p:cNvSpPr txBox="1"/>
          <p:nvPr/>
        </p:nvSpPr>
        <p:spPr>
          <a:xfrm>
            <a:off x="2921362" y="4059087"/>
            <a:ext cx="20646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息子さんが、会社のお金を横領しています。</a:t>
            </a:r>
            <a:endParaRPr kumimoji="1" lang="ja-JP" altLang="en-US" sz="20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87D64D1C-E350-45B8-95B4-BD74B2BFEFFD}"/>
              </a:ext>
            </a:extLst>
          </p:cNvPr>
          <p:cNvSpPr txBox="1"/>
          <p:nvPr/>
        </p:nvSpPr>
        <p:spPr>
          <a:xfrm>
            <a:off x="5297715" y="3945604"/>
            <a:ext cx="1959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solidFill>
                  <a:schemeClr val="bg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○○宅配便です、ご不在であったため再配達を指定してください。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50A6E090-D096-4ECB-8F66-C94A74584B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265" y="1163947"/>
            <a:ext cx="735080" cy="99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吹き出し: 角を丸めた四角形 42">
            <a:extLst>
              <a:ext uri="{FF2B5EF4-FFF2-40B4-BE49-F238E27FC236}">
                <a16:creationId xmlns:a16="http://schemas.microsoft.com/office/drawing/2014/main" id="{EAFE42AF-717A-4D67-88E2-5AC06D404A45}"/>
              </a:ext>
            </a:extLst>
          </p:cNvPr>
          <p:cNvSpPr/>
          <p:nvPr/>
        </p:nvSpPr>
        <p:spPr>
          <a:xfrm>
            <a:off x="306705" y="1292150"/>
            <a:ext cx="6096000" cy="769257"/>
          </a:xfrm>
          <a:prstGeom prst="wedgeRoundRectCallout">
            <a:avLst>
              <a:gd name="adj1" fmla="val 53477"/>
              <a:gd name="adj2" fmla="val -2272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身に覚えがないことは詐欺である可能性が非常に高いです！</a:t>
            </a:r>
            <a:endParaRPr kumimoji="1"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 algn="ctr"/>
            <a:r>
              <a:rPr kumimoji="1"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「知る事」が被害に合わない第一歩！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F28F26F-F296-4219-A976-3C0509D34C6D}"/>
              </a:ext>
            </a:extLst>
          </p:cNvPr>
          <p:cNvSpPr/>
          <p:nvPr/>
        </p:nvSpPr>
        <p:spPr>
          <a:xfrm>
            <a:off x="960120" y="9913620"/>
            <a:ext cx="5349240" cy="7010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2357C7-84AA-4CBD-8200-E3F9733E6197}"/>
              </a:ext>
            </a:extLst>
          </p:cNvPr>
          <p:cNvSpPr txBox="1"/>
          <p:nvPr/>
        </p:nvSpPr>
        <p:spPr>
          <a:xfrm>
            <a:off x="1915160" y="9911080"/>
            <a:ext cx="4312920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柏西口地域包括支援センター</a:t>
            </a:r>
            <a:endParaRPr kumimoji="1" lang="en-US" altLang="ja-JP" b="1" dirty="0"/>
          </a:p>
          <a:p>
            <a:r>
              <a:rPr lang="ja-JP" altLang="en-US" b="1" dirty="0"/>
              <a:t>　〒</a:t>
            </a:r>
            <a:r>
              <a:rPr lang="en-US" altLang="ja-JP" b="1" dirty="0"/>
              <a:t>277-0845</a:t>
            </a:r>
            <a:r>
              <a:rPr lang="ja-JP" altLang="en-US" b="1" dirty="0"/>
              <a:t>　柏市豊四季台</a:t>
            </a:r>
            <a:r>
              <a:rPr lang="en-US" altLang="ja-JP" b="1" dirty="0"/>
              <a:t>1-3-1</a:t>
            </a:r>
            <a:endParaRPr kumimoji="1" lang="ja-JP" altLang="en-US" b="1" dirty="0"/>
          </a:p>
        </p:txBody>
      </p:sp>
      <p:pic>
        <p:nvPicPr>
          <p:cNvPr id="53" name="図 52">
            <a:extLst>
              <a:ext uri="{FF2B5EF4-FFF2-40B4-BE49-F238E27FC236}">
                <a16:creationId xmlns:a16="http://schemas.microsoft.com/office/drawing/2014/main" id="{4E7127A3-7112-4063-962F-F1E2B67245F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66" y="9974333"/>
            <a:ext cx="595086" cy="59918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88777B60-C3A4-4922-823D-422FAAB9F84A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5514975"/>
            <a:ext cx="3608009" cy="1627664"/>
          </a:xfrm>
          <a:prstGeom prst="rect">
            <a:avLst/>
          </a:prstGeom>
        </p:spPr>
      </p:pic>
      <p:pic>
        <p:nvPicPr>
          <p:cNvPr id="9" name="Picture 2" descr="リフォーム詐欺のイラスト">
            <a:extLst>
              <a:ext uri="{FF2B5EF4-FFF2-40B4-BE49-F238E27FC236}">
                <a16:creationId xmlns:a16="http://schemas.microsoft.com/office/drawing/2014/main" id="{18B28F97-5ED9-49B9-AB61-8E18803A3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4" y="3706554"/>
            <a:ext cx="1488441" cy="148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06EC6FE0-3EE2-4B36-B251-DAFA9EE310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840" y="3697817"/>
            <a:ext cx="1402080" cy="122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8C0239-429A-42BE-959C-E727BE48E8D7}"/>
              </a:ext>
            </a:extLst>
          </p:cNvPr>
          <p:cNvSpPr/>
          <p:nvPr/>
        </p:nvSpPr>
        <p:spPr>
          <a:xfrm>
            <a:off x="-114299" y="305088"/>
            <a:ext cx="827732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800" b="1" spc="6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詐欺にひっかからない！</a:t>
            </a:r>
            <a:endParaRPr lang="ja-JP" altLang="en-US" sz="4800" b="1" cap="none" spc="60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22C187F-C831-4A6B-B69D-11736DA37CEA}"/>
              </a:ext>
            </a:extLst>
          </p:cNvPr>
          <p:cNvSpPr txBox="1"/>
          <p:nvPr/>
        </p:nvSpPr>
        <p:spPr>
          <a:xfrm>
            <a:off x="1038839" y="6730181"/>
            <a:ext cx="348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豊四季台近隣センター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341ABCB-A600-47F5-A18B-D92318DB8496}"/>
              </a:ext>
            </a:extLst>
          </p:cNvPr>
          <p:cNvSpPr txBox="1"/>
          <p:nvPr/>
        </p:nvSpPr>
        <p:spPr>
          <a:xfrm>
            <a:off x="1333500" y="8153400"/>
            <a:ext cx="575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軽い介護予防体操♪</a:t>
            </a:r>
            <a:endParaRPr kumimoji="1" lang="ja-JP" altLang="en-US" spc="3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EABEDCD3-506B-4AAA-89D4-D8AEB9ED8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13" y="7791450"/>
            <a:ext cx="913733" cy="100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055B7705-F666-4D1F-A932-FBC44DD38FD4}"/>
              </a:ext>
            </a:extLst>
          </p:cNvPr>
          <p:cNvSpPr txBox="1"/>
          <p:nvPr/>
        </p:nvSpPr>
        <p:spPr>
          <a:xfrm>
            <a:off x="1200150" y="7439025"/>
            <a:ext cx="6575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spc="3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「かたくりの会」による詐欺被害 寸劇による講座</a:t>
            </a:r>
            <a:endParaRPr kumimoji="1" lang="ja-JP" altLang="en-US" sz="1800" spc="3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9B5F5607-CA9B-4643-B201-54BE0898B952}"/>
              </a:ext>
            </a:extLst>
          </p:cNvPr>
          <p:cNvSpPr/>
          <p:nvPr/>
        </p:nvSpPr>
        <p:spPr>
          <a:xfrm rot="20987811">
            <a:off x="5627697" y="7905741"/>
            <a:ext cx="1669873" cy="838893"/>
          </a:xfrm>
          <a:prstGeom prst="wedgeEllipseCallout">
            <a:avLst>
              <a:gd name="adj1" fmla="val -25740"/>
              <a:gd name="adj2" fmla="val -6274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1A0F5E1-8212-4406-AD7F-C7016E1CC3C1}"/>
              </a:ext>
            </a:extLst>
          </p:cNvPr>
          <p:cNvSpPr txBox="1"/>
          <p:nvPr/>
        </p:nvSpPr>
        <p:spPr>
          <a:xfrm rot="20919382">
            <a:off x="5848350" y="7972426"/>
            <a:ext cx="155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劇で楽しく</a:t>
            </a:r>
            <a:endParaRPr kumimoji="1" lang="en-US" altLang="ja-JP" sz="1600" dirty="0"/>
          </a:p>
          <a:p>
            <a:r>
              <a:rPr kumimoji="1" lang="ja-JP" altLang="en-US" sz="1600" dirty="0"/>
              <a:t>わかりやすく！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A912E5C7-4175-41E3-A0E0-6A94D27770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4" y="7822726"/>
            <a:ext cx="720725" cy="425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>
            <a:extLst>
              <a:ext uri="{FF2B5EF4-FFF2-40B4-BE49-F238E27FC236}">
                <a16:creationId xmlns:a16="http://schemas.microsoft.com/office/drawing/2014/main" id="{29CBD1B0-72E8-4A32-B3BE-6E2B32E66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7307978"/>
            <a:ext cx="460375" cy="62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46B06BAC-45B5-4106-8988-1823DA8918C2}"/>
              </a:ext>
            </a:extLst>
          </p:cNvPr>
          <p:cNvSpPr txBox="1"/>
          <p:nvPr/>
        </p:nvSpPr>
        <p:spPr>
          <a:xfrm>
            <a:off x="1045189" y="5307781"/>
            <a:ext cx="3480620" cy="806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７月１６日 （金）</a:t>
            </a:r>
            <a:endParaRPr lang="en-US" altLang="ja-JP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ts val="3000"/>
              </a:lnSpc>
            </a:pP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 ～ 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分</a:t>
            </a:r>
            <a:endParaRPr kumimoji="1" lang="ja-JP" altLang="en-US" sz="2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7C7C35F8-BAFF-4E0F-A3F9-2A632FE0AF06}"/>
              </a:ext>
            </a:extLst>
          </p:cNvPr>
          <p:cNvSpPr/>
          <p:nvPr/>
        </p:nvSpPr>
        <p:spPr>
          <a:xfrm>
            <a:off x="263735" y="6169836"/>
            <a:ext cx="697627" cy="40011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2000" b="1" dirty="0">
                <a:solidFill>
                  <a:schemeClr val="bg1"/>
                </a:solidFill>
                <a:latin typeface="小塚ゴシック Pro B" pitchFamily="34" charset="-128"/>
                <a:ea typeface="小塚ゴシック Pro B" pitchFamily="34" charset="-128"/>
              </a:rPr>
              <a:t>定員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9995DD7-5A51-4D72-B746-ADCFDBF4B305}"/>
              </a:ext>
            </a:extLst>
          </p:cNvPr>
          <p:cNvSpPr txBox="1"/>
          <p:nvPr/>
        </p:nvSpPr>
        <p:spPr>
          <a:xfrm>
            <a:off x="1038839" y="6187256"/>
            <a:ext cx="348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spc="3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２０名 （要予約）</a:t>
            </a:r>
            <a:endParaRPr kumimoji="1" lang="ja-JP" altLang="en-US" sz="2000" spc="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CCD93586-B59F-472D-B809-4A75489CD162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2685" b="100000" l="0" r="100000">
                        <a14:foregroundMark x1="65072" y1="14541" x2="80144" y2="39597"/>
                        <a14:foregroundMark x1="39234" y1="20358" x2="52153" y2="40268"/>
                        <a14:foregroundMark x1="54785" y1="48770" x2="54785" y2="48770"/>
                        <a14:foregroundMark x1="54785" y1="51230" x2="56938" y2="55705"/>
                        <a14:foregroundMark x1="24402" y1="47427" x2="29904" y2="440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339" y="8721453"/>
            <a:ext cx="1361279" cy="145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186928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173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UDゴシック</vt:lpstr>
      <vt:lpstr>HGP創英角ﾎﾟｯﾌﾟ体</vt:lpstr>
      <vt:lpstr>HGSｺﾞｼｯｸE</vt:lpstr>
      <vt:lpstr>ＭＳ Ｐ明朝</vt:lpstr>
      <vt:lpstr>小塚ゴシック Pro B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2021-06-16T00:18:31Z</dcterms:modified>
</cp:coreProperties>
</file>